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51"/>
  </p:normalViewPr>
  <p:slideViewPr>
    <p:cSldViewPr snapToGrid="0">
      <p:cViewPr>
        <p:scale>
          <a:sx n="90" d="100"/>
          <a:sy n="90" d="100"/>
        </p:scale>
        <p:origin x="124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9D745-B244-B83C-1F8F-1E632A5F81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0199"/>
            <a:ext cx="9144000" cy="1909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26DE075-F9DD-275E-BD69-8496006BA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674CB4-1E0F-EE9C-C471-5328BC7F0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B5ADA5-D026-DFF6-EBEC-10CF646C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3D00C8-9CF2-2D95-6AED-057B5C699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7602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CFC81-B90A-B3C2-3F8E-40EFF6F6C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1421"/>
            <a:ext cx="10515600" cy="89923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8C00DB-7D9B-1521-6008-9A81FECAA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18BB85-B843-7194-37FF-4DD1639F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77F942-0249-1900-32A3-7DA0DCF2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05B8DE-E3E6-A7AA-2C3A-9EAA1F75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6656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CB3289-3240-8BE3-4425-DF3DCEC405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09511"/>
            <a:ext cx="2628900" cy="4867452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EE81AB-9EC1-E301-EC04-92A1950BE1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09511"/>
            <a:ext cx="7734300" cy="4867452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69E884-69C6-A444-BAE9-25371678F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111C1ED-7397-EC87-6475-76F3D43CD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AB83EC-CAC5-C053-7440-A92773B4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6091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E93C5-E7CF-3C63-7CBA-E524BB180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983"/>
            <a:ext cx="10515600" cy="89923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1E0E93-DC50-1DA9-9991-7016265C3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34AE0A-75A9-723C-7339-E9685E35A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DEDD3E-505C-D7B7-9046-63A947C5A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CC8A8F-E435-7CB3-D2E6-57899388C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1591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85ED9-D201-C36B-41D1-662EFB80A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37772D5-189D-2BCB-8248-858CB14C8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43A82C-C4DA-BB76-77BE-6E430B1E1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597B32-BBF0-3EE6-5755-D1185C35B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6660-766E-C674-3030-355CD3D2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8344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CB891-97A5-91EB-890C-E9044DCE3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9923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4E0056-DB08-6031-631B-8F90305C4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F0B1D5A-8406-DF42-A463-C233128A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F2D4A2C-9B31-4FBC-0747-5069B2832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B18556-ACEA-8E11-D924-F4C972545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E21521A-94C5-6ADD-D6E1-93A2AC65F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0173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0AA68-4213-D800-1A6C-FB3C571A8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645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458259-A92D-B055-F78E-E639E847FE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6B12E7-B920-4D5B-86E6-CCA9971FB8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078F08-738A-B8CB-D000-5C5089ADE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1A40690-7CAC-EE52-5609-4D31CE8AC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15689AB-41A1-0D58-4B4E-BDC6592FC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6B82300-7EC4-5DCD-5E3E-60F318EFC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72B242-DD1D-F332-A8BD-14390744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240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B0565C-147A-E0F7-44FC-A9431F8A4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900"/>
            <a:ext cx="10515600" cy="899231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16BCB4-5E8B-7F18-2AF4-35D25ABF7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F979D89-A98D-9C09-C784-A0DF758AF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2C0ADFF-AFBC-EAC5-E464-044B1665A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77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5DAAA99-D16D-3C87-BBF6-E0702C62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66D2F97-0AFB-6C07-8B02-3D3282005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991B18D-D327-42EB-82A0-915017C2B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3570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1155A7-FF75-A574-9571-7C80AF7C8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16088"/>
            <a:ext cx="3932237" cy="128975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MX" dirty="0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EE7E99B-8504-38E7-DCAA-6B7206D3D8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11111"/>
            <a:ext cx="6172200" cy="444993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80BF15B-CB0E-4439-D7C0-C64D1D16F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607857-4D78-64D3-F0E3-7A59D4311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8890E2-3327-8788-9E30-01E04A3D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63F1-41AD-8F91-D2AF-72197DB7B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633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4B4D4-D62E-6638-C191-1D9F8DBE4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46213"/>
            <a:ext cx="3932237" cy="1285875"/>
          </a:xfrm>
        </p:spPr>
        <p:txBody>
          <a:bodyPr anchor="t">
            <a:normAutofit/>
          </a:bodyPr>
          <a:lstStyle>
            <a:lvl1pPr>
              <a:defRPr sz="3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40A907F-4A7D-0660-7D70-3A332686D9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614311"/>
            <a:ext cx="6172200" cy="42467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45ECBA5-A6A0-CD27-69EF-EB25AE605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3BDD0D-A14C-8324-D026-B966F004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D0DD9-95C3-5F4C-9371-E93E0AC4F811}" type="datetimeFigureOut">
              <a:rPr lang="es-MX" smtClean="0"/>
              <a:t>12/08/25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07405A-C474-CFDA-E2FE-672B3C16F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398BE40-2117-2CCF-EEE6-A14B2AFE9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C27848-02AE-E446-B04C-18DB17E2730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598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C81A3BD4-D336-B24E-B63E-C61E5DE421A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6276622"/>
            <a:ext cx="12191999" cy="58137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603900B6-5A25-0B04-7A44-555E7CF4C7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-10560"/>
            <a:ext cx="12192000" cy="1628966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1B073C5-D73C-8CE8-975B-3A0C0CC3E1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8992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F12E6C-0787-E75F-A952-F557E0B11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 dirty="0"/>
              <a:t>Haga clic para modificar los estilos de texto del patrón</a:t>
            </a:r>
          </a:p>
          <a:p>
            <a:pPr lvl="1"/>
            <a:r>
              <a:rPr lang="es-MX" dirty="0"/>
              <a:t>Segundo nivel</a:t>
            </a:r>
          </a:p>
          <a:p>
            <a:pPr lvl="2"/>
            <a:r>
              <a:rPr lang="es-MX" dirty="0"/>
              <a:t>Tercer nivel</a:t>
            </a:r>
          </a:p>
          <a:p>
            <a:pPr lvl="3"/>
            <a:r>
              <a:rPr lang="es-MX" dirty="0"/>
              <a:t>Cuarto nivel</a:t>
            </a:r>
          </a:p>
          <a:p>
            <a:pPr lvl="4"/>
            <a:r>
              <a:rPr lang="es-MX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78CF33-A67E-6934-621C-FF504316B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73AD0DD9-95C3-5F4C-9371-E93E0AC4F811}" type="datetimeFigureOut">
              <a:rPr lang="es-MX" smtClean="0"/>
              <a:pPr/>
              <a:t>12/08/25</a:t>
            </a:fld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DA83AB-B59E-D8B9-7FD2-5E43914F48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91467" y="6356350"/>
            <a:ext cx="33979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CBC27848-02AE-E446-B04C-18DB17E27307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FB6DED85-AF57-3199-AFF5-9599BA1CC777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308849" y="6300434"/>
            <a:ext cx="4663722" cy="516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43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606D5845-D65D-AFA0-7FAE-100086B0C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CB0A94A-1C98-C61E-001F-242AA677AB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223" y="2516850"/>
            <a:ext cx="5899484" cy="1961148"/>
          </a:xfrm>
        </p:spPr>
        <p:txBody>
          <a:bodyPr anchor="t">
            <a:normAutofit/>
          </a:bodyPr>
          <a:lstStyle/>
          <a:p>
            <a:r>
              <a:rPr lang="es-MX" sz="4000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CD068B1-E30D-7247-57DD-26A2894CE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1" y="5522495"/>
            <a:ext cx="5678906" cy="688158"/>
          </a:xfrm>
        </p:spPr>
        <p:txBody>
          <a:bodyPr>
            <a:normAutofit fontScale="92500" lnSpcReduction="20000"/>
          </a:bodyPr>
          <a:lstStyle/>
          <a:p>
            <a:r>
              <a:rPr lang="es-MX" sz="2000" dirty="0">
                <a:solidFill>
                  <a:schemeClr val="bg1"/>
                </a:solidFill>
              </a:rPr>
              <a:t>Nombre conferencista</a:t>
            </a:r>
          </a:p>
          <a:p>
            <a:r>
              <a:rPr lang="es-MX" sz="2000" dirty="0">
                <a:solidFill>
                  <a:schemeClr val="bg1"/>
                </a:solidFill>
              </a:rPr>
              <a:t>Datos de Contacto</a:t>
            </a:r>
          </a:p>
        </p:txBody>
      </p:sp>
    </p:spTree>
    <p:extLst>
      <p:ext uri="{BB962C8B-B14F-4D97-AF65-F5344CB8AC3E}">
        <p14:creationId xmlns:p14="http://schemas.microsoft.com/office/powerpoint/2010/main" val="3266987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4C319-E0F2-D96E-1471-78831026C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45C89-0B40-B921-87A7-3D8F334A8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3393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6</Words>
  <Application>Microsoft Macintosh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Título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Corporación Universitaria</dc:creator>
  <cp:lastModifiedBy>Corporación Universitaria</cp:lastModifiedBy>
  <cp:revision>3</cp:revision>
  <dcterms:created xsi:type="dcterms:W3CDTF">2025-07-30T00:04:41Z</dcterms:created>
  <dcterms:modified xsi:type="dcterms:W3CDTF">2025-08-12T18:52:28Z</dcterms:modified>
</cp:coreProperties>
</file>